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5f4e1740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5f4e1740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5f4e1740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5f4e1740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5f4e1740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5f4e1740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5f4e1740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5f4e1740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5f4e174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5f4e174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